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1" r:id="rId2"/>
    <p:sldId id="256" r:id="rId3"/>
    <p:sldId id="257" r:id="rId4"/>
    <p:sldId id="259" r:id="rId5"/>
    <p:sldId id="260" r:id="rId6"/>
    <p:sldId id="263" r:id="rId7"/>
    <p:sldId id="261" r:id="rId8"/>
    <p:sldId id="262" r:id="rId9"/>
    <p:sldId id="264" r:id="rId10"/>
    <p:sldId id="265" r:id="rId11"/>
    <p:sldId id="266" r:id="rId12"/>
    <p:sldId id="267" r:id="rId13"/>
    <p:sldId id="268" r:id="rId14"/>
    <p:sldId id="270" r:id="rId15"/>
    <p:sldId id="271" r:id="rId16"/>
    <p:sldId id="272" r:id="rId17"/>
    <p:sldId id="269" r:id="rId18"/>
    <p:sldId id="273" r:id="rId19"/>
    <p:sldId id="258" r:id="rId20"/>
    <p:sldId id="274" r:id="rId21"/>
    <p:sldId id="276" r:id="rId22"/>
    <p:sldId id="275" r:id="rId23"/>
    <p:sldId id="277" r:id="rId24"/>
    <p:sldId id="278" r:id="rId25"/>
    <p:sldId id="279" r:id="rId26"/>
    <p:sldId id="283" r:id="rId27"/>
    <p:sldId id="284" r:id="rId28"/>
    <p:sldId id="285" r:id="rId2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00"/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7861" autoAdjust="0"/>
    <p:restoredTop sz="98592" autoAdjust="0"/>
  </p:normalViewPr>
  <p:slideViewPr>
    <p:cSldViewPr snapToGrid="0">
      <p:cViewPr varScale="1">
        <p:scale>
          <a:sx n="104" d="100"/>
          <a:sy n="104" d="100"/>
        </p:scale>
        <p:origin x="138" y="6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922EA3-482E-4050-8485-F91918FAEB49}" type="datetimeFigureOut">
              <a:rPr lang="ru-RU" smtClean="0"/>
              <a:pPr/>
              <a:t>27.06.2015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85DB4F-219D-43D3-83AC-4E6EB5B4D79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53955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922EA3-482E-4050-8485-F91918FAEB49}" type="datetimeFigureOut">
              <a:rPr lang="ru-RU" smtClean="0"/>
              <a:pPr/>
              <a:t>27.06.2015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85DB4F-219D-43D3-83AC-4E6EB5B4D79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13331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922EA3-482E-4050-8485-F91918FAEB49}" type="datetimeFigureOut">
              <a:rPr lang="ru-RU" smtClean="0"/>
              <a:pPr/>
              <a:t>27.06.2015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85DB4F-219D-43D3-83AC-4E6EB5B4D79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07673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922EA3-482E-4050-8485-F91918FAEB49}" type="datetimeFigureOut">
              <a:rPr lang="ru-RU" smtClean="0"/>
              <a:pPr/>
              <a:t>27.06.2015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85DB4F-219D-43D3-83AC-4E6EB5B4D79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796485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922EA3-482E-4050-8485-F91918FAEB49}" type="datetimeFigureOut">
              <a:rPr lang="ru-RU" smtClean="0"/>
              <a:pPr/>
              <a:t>27.06.2015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85DB4F-219D-43D3-83AC-4E6EB5B4D79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906559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922EA3-482E-4050-8485-F91918FAEB49}" type="datetimeFigureOut">
              <a:rPr lang="ru-RU" smtClean="0"/>
              <a:pPr/>
              <a:t>27.06.2015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85DB4F-219D-43D3-83AC-4E6EB5B4D79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858216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922EA3-482E-4050-8485-F91918FAEB49}" type="datetimeFigureOut">
              <a:rPr lang="ru-RU" smtClean="0"/>
              <a:pPr/>
              <a:t>27.06.2015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85DB4F-219D-43D3-83AC-4E6EB5B4D79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439172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922EA3-482E-4050-8485-F91918FAEB49}" type="datetimeFigureOut">
              <a:rPr lang="ru-RU" smtClean="0"/>
              <a:pPr/>
              <a:t>27.06.2015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85DB4F-219D-43D3-83AC-4E6EB5B4D79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80170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922EA3-482E-4050-8485-F91918FAEB49}" type="datetimeFigureOut">
              <a:rPr lang="ru-RU" smtClean="0"/>
              <a:pPr/>
              <a:t>27.06.2015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85DB4F-219D-43D3-83AC-4E6EB5B4D79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36608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922EA3-482E-4050-8485-F91918FAEB49}" type="datetimeFigureOut">
              <a:rPr lang="ru-RU" smtClean="0"/>
              <a:pPr/>
              <a:t>27.06.2015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85DB4F-219D-43D3-83AC-4E6EB5B4D79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32529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922EA3-482E-4050-8485-F91918FAEB49}" type="datetimeFigureOut">
              <a:rPr lang="ru-RU" smtClean="0"/>
              <a:pPr/>
              <a:t>27.06.2015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85DB4F-219D-43D3-83AC-4E6EB5B4D79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382461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922EA3-482E-4050-8485-F91918FAEB49}" type="datetimeFigureOut">
              <a:rPr lang="ru-RU" smtClean="0"/>
              <a:pPr/>
              <a:t>27.06.2015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85DB4F-219D-43D3-83AC-4E6EB5B4D79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93258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5" Type="http://schemas.openxmlformats.org/officeDocument/2006/relationships/image" Target="../media/image47.png"/><Relationship Id="rId4" Type="http://schemas.microsoft.com/office/2007/relationships/hdphoto" Target="../media/hdphoto2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7" Type="http://schemas.microsoft.com/office/2007/relationships/hdphoto" Target="../media/hdphoto4.wdp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5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Relationship Id="rId9" Type="http://schemas.openxmlformats.org/officeDocument/2006/relationships/image" Target="../media/image8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8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2.jpeg"/><Relationship Id="rId4" Type="http://schemas.openxmlformats.org/officeDocument/2006/relationships/image" Target="../media/image71.jpeg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7" Type="http://schemas.openxmlformats.org/officeDocument/2006/relationships/image" Target="../media/image76.jpe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Relationship Id="rId6" Type="http://schemas.microsoft.com/office/2007/relationships/hdphoto" Target="../media/hdphoto6.wdp"/><Relationship Id="rId5" Type="http://schemas.openxmlformats.org/officeDocument/2006/relationships/image" Target="../media/image75.png"/><Relationship Id="rId4" Type="http://schemas.openxmlformats.org/officeDocument/2006/relationships/image" Target="../media/image74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7" Type="http://schemas.microsoft.com/office/2007/relationships/hdphoto" Target="../media/hdphoto8.wdp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0.png"/><Relationship Id="rId5" Type="http://schemas.openxmlformats.org/officeDocument/2006/relationships/image" Target="../media/image79.jpeg"/><Relationship Id="rId4" Type="http://schemas.microsoft.com/office/2007/relationships/hdphoto" Target="../media/hdphoto7.wdp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3.jpeg"/><Relationship Id="rId5" Type="http://schemas.microsoft.com/office/2007/relationships/hdphoto" Target="../media/hdphoto10.wdp"/><Relationship Id="rId4" Type="http://schemas.openxmlformats.org/officeDocument/2006/relationships/image" Target="../media/image8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8.jpeg"/><Relationship Id="rId5" Type="http://schemas.openxmlformats.org/officeDocument/2006/relationships/image" Target="../media/image87.jpeg"/><Relationship Id="rId4" Type="http://schemas.openxmlformats.org/officeDocument/2006/relationships/image" Target="../media/image86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2.jpeg"/><Relationship Id="rId4" Type="http://schemas.openxmlformats.org/officeDocument/2006/relationships/image" Target="../media/image91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7" Type="http://schemas.openxmlformats.org/officeDocument/2006/relationships/image" Target="../media/image98.jpe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7.jpeg"/><Relationship Id="rId5" Type="http://schemas.openxmlformats.org/officeDocument/2006/relationships/image" Target="../media/image96.jpeg"/><Relationship Id="rId4" Type="http://schemas.openxmlformats.org/officeDocument/2006/relationships/image" Target="../media/image95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10.jpeg"/><Relationship Id="rId7" Type="http://schemas.openxmlformats.org/officeDocument/2006/relationships/image" Target="../media/image14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jpeg"/><Relationship Id="rId5" Type="http://schemas.openxmlformats.org/officeDocument/2006/relationships/image" Target="../media/image12.png"/><Relationship Id="rId10" Type="http://schemas.openxmlformats.org/officeDocument/2006/relationships/image" Target="../media/image17.jpeg"/><Relationship Id="rId4" Type="http://schemas.openxmlformats.org/officeDocument/2006/relationships/image" Target="../media/image11.jpeg"/><Relationship Id="rId9" Type="http://schemas.openxmlformats.org/officeDocument/2006/relationships/image" Target="../media/image1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jpeg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00">
            <a:alpha val="5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11562" y="1587500"/>
            <a:ext cx="9814610" cy="295850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3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Санкт-Петербургское государственное автономное </a:t>
            </a:r>
            <a:endParaRPr lang="en-US" sz="32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ru-RU" sz="3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дошкольное образовательное учреждение </a:t>
            </a:r>
            <a:endParaRPr lang="en-US" sz="3200" b="1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ru-RU" sz="3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«Детский сад №125 комбинированного вида </a:t>
            </a:r>
          </a:p>
          <a:p>
            <a:pPr algn="ctr">
              <a:lnSpc>
                <a:spcPct val="150000"/>
              </a:lnSpc>
            </a:pPr>
            <a:r>
              <a:rPr lang="ru-RU" sz="3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Выборгского района Санкт-Петербурга»</a:t>
            </a:r>
            <a:endParaRPr lang="ru-RU" sz="32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5689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02533" y="473074"/>
            <a:ext cx="6193367" cy="464502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600" y="1866900"/>
            <a:ext cx="6716771" cy="46736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4" name="Прямоугольник 3"/>
          <p:cNvSpPr/>
          <p:nvPr/>
        </p:nvSpPr>
        <p:spPr>
          <a:xfrm>
            <a:off x="228600" y="317672"/>
            <a:ext cx="6096000" cy="1077218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/>
            <a:r>
              <a:rPr lang="ru-RU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Группа </a:t>
            </a:r>
          </a:p>
          <a:p>
            <a:pPr lvl="0" algn="ctr"/>
            <a:r>
              <a:rPr lang="ru-RU" sz="3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«Светлячок»</a:t>
            </a:r>
            <a:endParaRPr lang="ru-RU" sz="3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3352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>
            <a:alpha val="5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7148" y="410694"/>
            <a:ext cx="5503678" cy="408958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36456" y="1"/>
            <a:ext cx="5722547" cy="429191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12320" y="3097212"/>
            <a:ext cx="4745568" cy="355917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5" name="Прямоугольник 4"/>
          <p:cNvSpPr/>
          <p:nvPr/>
        </p:nvSpPr>
        <p:spPr>
          <a:xfrm>
            <a:off x="6813177" y="5123363"/>
            <a:ext cx="6096000" cy="1077218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/>
            <a:r>
              <a:rPr lang="ru-RU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Группа </a:t>
            </a:r>
          </a:p>
          <a:p>
            <a:pPr lvl="0" algn="ctr"/>
            <a:r>
              <a:rPr lang="ru-RU" sz="3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«Умники и умницы»</a:t>
            </a:r>
            <a:endParaRPr lang="ru-RU" sz="3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0246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>
            <a:alpha val="75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77875" y="371733"/>
            <a:ext cx="6940691" cy="400115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6866" y="2914434"/>
            <a:ext cx="5112431" cy="383432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5" name="Прямоугольник 4"/>
          <p:cNvSpPr/>
          <p:nvPr/>
        </p:nvSpPr>
        <p:spPr>
          <a:xfrm>
            <a:off x="-365195" y="628371"/>
            <a:ext cx="6096000" cy="1077218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/>
            <a:r>
              <a:rPr lang="ru-RU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Группа </a:t>
            </a:r>
          </a:p>
          <a:p>
            <a:pPr lvl="0" algn="ctr"/>
            <a:r>
              <a:rPr lang="ru-RU" sz="3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«Фантазеры»</a:t>
            </a:r>
            <a:endParaRPr lang="ru-RU" sz="3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00719" y="3099661"/>
            <a:ext cx="3713215" cy="346387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978259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>
            <a:alpha val="35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4406" y="102702"/>
            <a:ext cx="6368767" cy="477657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5" name="Прямоугольник 4"/>
          <p:cNvSpPr/>
          <p:nvPr/>
        </p:nvSpPr>
        <p:spPr>
          <a:xfrm>
            <a:off x="6442128" y="244134"/>
            <a:ext cx="6096000" cy="1077218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/>
            <a:r>
              <a:rPr lang="ru-RU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Группа </a:t>
            </a:r>
          </a:p>
          <a:p>
            <a:pPr lvl="0" algn="ctr"/>
            <a:r>
              <a:rPr lang="ru-RU" sz="3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«Сказочная страна»</a:t>
            </a:r>
            <a:endParaRPr lang="ru-RU" sz="3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14522" y="3435048"/>
            <a:ext cx="5060974" cy="338977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77515" y="1462784"/>
            <a:ext cx="3874515" cy="284534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5315" y="3542450"/>
            <a:ext cx="4108274" cy="308120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399885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030A0">
            <a:alpha val="33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0200" y="209184"/>
            <a:ext cx="6654800" cy="49911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" name="Прямоугольник 1"/>
          <p:cNvSpPr/>
          <p:nvPr/>
        </p:nvSpPr>
        <p:spPr>
          <a:xfrm>
            <a:off x="6550617" y="522961"/>
            <a:ext cx="6096000" cy="1077218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/>
            <a:r>
              <a:rPr lang="ru-RU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Группа </a:t>
            </a:r>
          </a:p>
          <a:p>
            <a:pPr lvl="0" algn="ctr"/>
            <a:r>
              <a:rPr lang="ru-RU" sz="3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«Василек»</a:t>
            </a:r>
            <a:endParaRPr lang="ru-RU" sz="3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94457" y="4074848"/>
            <a:ext cx="4181085" cy="264612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19999" y="1797803"/>
            <a:ext cx="3957235" cy="296792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931917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>
            <a:alpha val="49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000" y="333374"/>
            <a:ext cx="4364566" cy="327342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37200" y="231775"/>
            <a:ext cx="6286500" cy="471487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41965" y="3208795"/>
            <a:ext cx="3390469" cy="30861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5" name="Прямоугольник 4"/>
          <p:cNvSpPr/>
          <p:nvPr/>
        </p:nvSpPr>
        <p:spPr>
          <a:xfrm>
            <a:off x="-1350434" y="4517713"/>
            <a:ext cx="6096000" cy="1077218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/>
            <a:r>
              <a:rPr lang="ru-RU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Группа </a:t>
            </a:r>
          </a:p>
          <a:p>
            <a:pPr lvl="0" algn="ctr"/>
            <a:r>
              <a:rPr lang="ru-RU" sz="3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«Лучики»</a:t>
            </a:r>
            <a:endParaRPr lang="ru-RU" sz="3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650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50">
            <a:alpha val="43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8590" y="1876342"/>
            <a:ext cx="6218591" cy="466394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84435" y="3643393"/>
            <a:ext cx="2965450" cy="270316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10123" y="325464"/>
            <a:ext cx="4165600" cy="31242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5" name="Прямоугольник 4"/>
          <p:cNvSpPr/>
          <p:nvPr/>
        </p:nvSpPr>
        <p:spPr>
          <a:xfrm>
            <a:off x="-471609" y="325464"/>
            <a:ext cx="6096000" cy="1077218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/>
            <a:r>
              <a:rPr lang="ru-RU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Группа </a:t>
            </a:r>
          </a:p>
          <a:p>
            <a:pPr lvl="0" algn="ctr"/>
            <a:r>
              <a:rPr lang="ru-RU" sz="3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«Почемучки»</a:t>
            </a:r>
            <a:endParaRPr lang="ru-RU" sz="3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7609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FF">
            <a:alpha val="31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00782" y="1937454"/>
            <a:ext cx="5963733" cy="44728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2433" y="4173854"/>
            <a:ext cx="4758267" cy="22098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91815" y="378558"/>
            <a:ext cx="5006200" cy="321041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5" name="Прямоугольник 4"/>
          <p:cNvSpPr/>
          <p:nvPr/>
        </p:nvSpPr>
        <p:spPr>
          <a:xfrm>
            <a:off x="6044000" y="226200"/>
            <a:ext cx="6096000" cy="1077218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/>
            <a:r>
              <a:rPr lang="ru-RU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Группа </a:t>
            </a:r>
          </a:p>
          <a:p>
            <a:pPr lvl="0" algn="ctr"/>
            <a:r>
              <a:rPr lang="ru-RU" sz="3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«Ромашка»</a:t>
            </a:r>
            <a:endParaRPr lang="ru-RU" sz="3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1986" y="764809"/>
            <a:ext cx="3502616" cy="311210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58302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24174" y="267395"/>
            <a:ext cx="4876800" cy="36576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2773" y="1642821"/>
            <a:ext cx="5393409" cy="4045057"/>
          </a:xfrm>
          <a:prstGeom prst="roundRect">
            <a:avLst>
              <a:gd name="adj" fmla="val 16667"/>
            </a:avLst>
          </a:prstGeom>
          <a:blipFill>
            <a:blip r:embed="rId2" cstate="print"/>
            <a:tile tx="0" ty="0" sx="100000" sy="100000" flip="none" algn="tl"/>
          </a:blipFill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5" name="Прямоугольник 4"/>
          <p:cNvSpPr/>
          <p:nvPr/>
        </p:nvSpPr>
        <p:spPr>
          <a:xfrm>
            <a:off x="552773" y="267395"/>
            <a:ext cx="6096000" cy="1077218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/>
            <a:r>
              <a:rPr lang="ru-RU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Группа </a:t>
            </a:r>
          </a:p>
          <a:p>
            <a:pPr lvl="0" algn="ctr"/>
            <a:r>
              <a:rPr lang="ru-RU" sz="3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«Капелька»</a:t>
            </a:r>
            <a:endParaRPr lang="ru-RU" sz="3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50297" y="3302542"/>
            <a:ext cx="3596952" cy="338357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email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24251" y="2533542"/>
            <a:ext cx="2638909" cy="351854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013481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734569" y="4498123"/>
            <a:ext cx="2433295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Группа</a:t>
            </a:r>
          </a:p>
          <a:p>
            <a:pPr algn="ctr"/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«Непоседы»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1" name="Рисунок 70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0429" y="185548"/>
            <a:ext cx="5201569" cy="285168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00652" y="3401445"/>
            <a:ext cx="4169996" cy="327057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2" name="Рисунок 71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24786" y="910539"/>
            <a:ext cx="5178423" cy="388381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621942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56814" y="106040"/>
            <a:ext cx="3731816" cy="279886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411" y="3637535"/>
            <a:ext cx="4100512" cy="307538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5832" y="363503"/>
            <a:ext cx="3934505" cy="295087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131080" y="148844"/>
            <a:ext cx="2810799" cy="298926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98953" y="4082478"/>
            <a:ext cx="3536592" cy="265244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99576" y="3745088"/>
            <a:ext cx="3957108" cy="296783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09889" y="1716277"/>
            <a:ext cx="2481748" cy="244759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91637" y="1870773"/>
            <a:ext cx="3822700" cy="2032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89101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-1026230" y="826829"/>
            <a:ext cx="6096000" cy="1077218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/>
            <a:r>
              <a:rPr lang="ru-RU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Группа </a:t>
            </a:r>
          </a:p>
          <a:p>
            <a:pPr lvl="0" algn="ctr"/>
            <a:r>
              <a:rPr lang="ru-RU" sz="3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«Паутинка»</a:t>
            </a:r>
            <a:endParaRPr lang="ru-RU" sz="3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4355783" y="344302"/>
            <a:ext cx="5181600" cy="361885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16747" y="2966272"/>
            <a:ext cx="4853095" cy="363982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751678" y="2773382"/>
            <a:ext cx="3119718" cy="376432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123794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>
            <a:alpha val="73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-1346258" y="1050292"/>
            <a:ext cx="6096000" cy="1077218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/>
            <a:r>
              <a:rPr lang="ru-RU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Группа </a:t>
            </a:r>
          </a:p>
          <a:p>
            <a:pPr lvl="0" algn="ctr"/>
            <a:r>
              <a:rPr lang="ru-RU" sz="3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«Карапузы»</a:t>
            </a:r>
            <a:endParaRPr lang="ru-RU" sz="3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4" descr="K:\Проект мяч\Новая папка\IMGP0034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63997" y="3667090"/>
            <a:ext cx="3595119" cy="269633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13407" y="822147"/>
            <a:ext cx="4603180" cy="345238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92271" y="276219"/>
            <a:ext cx="4169227" cy="312692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8601" y="3403140"/>
            <a:ext cx="3750590" cy="322424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332979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>
            <a:alpha val="5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6096000" cy="1077218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/>
            <a:r>
              <a:rPr lang="ru-RU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Группа </a:t>
            </a:r>
          </a:p>
          <a:p>
            <a:pPr lvl="0" algn="ctr"/>
            <a:r>
              <a:rPr lang="ru-RU" sz="3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«Ручеек»</a:t>
            </a:r>
            <a:endParaRPr lang="ru-RU" sz="3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6910" y="1411586"/>
            <a:ext cx="4685654" cy="348200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54294" y="3401972"/>
            <a:ext cx="3073830" cy="3200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09501" y="4273456"/>
            <a:ext cx="3435258" cy="232891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91209" y="469547"/>
            <a:ext cx="5538310" cy="354009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694518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>
            <a:alpha val="2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780149" y="212972"/>
            <a:ext cx="6096000" cy="1077218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/>
            <a:r>
              <a:rPr lang="ru-RU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Группа </a:t>
            </a:r>
          </a:p>
          <a:p>
            <a:pPr lvl="0" algn="ctr"/>
            <a:r>
              <a:rPr lang="ru-RU" sz="3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«Звездочка»</a:t>
            </a:r>
            <a:endParaRPr lang="ru-RU" sz="3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29579" y="391319"/>
            <a:ext cx="3301139" cy="3200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9030" y="1002232"/>
            <a:ext cx="5341634" cy="400622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89091" y="4304011"/>
            <a:ext cx="2840388" cy="213029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email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48294" y="2692847"/>
            <a:ext cx="4613305" cy="345997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697504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  <a:alpha val="76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-201477" y="4958445"/>
            <a:ext cx="6096000" cy="1077218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/>
            <a:r>
              <a:rPr lang="ru-RU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Группа </a:t>
            </a:r>
          </a:p>
          <a:p>
            <a:pPr lvl="0" algn="ctr"/>
            <a:r>
              <a:rPr lang="ru-RU" sz="3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«Колосок»</a:t>
            </a:r>
            <a:endParaRPr lang="ru-RU" sz="3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36217" y="2944677"/>
            <a:ext cx="4907796" cy="368084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01180" y="244098"/>
            <a:ext cx="4479010" cy="353748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7721" y="397144"/>
            <a:ext cx="5295253" cy="397144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066492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33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-383821" y="17929"/>
            <a:ext cx="6096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/>
            <a:r>
              <a:rPr lang="ru-RU" sz="3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Музыкальные залы</a:t>
            </a:r>
            <a:endParaRPr lang="ru-RU" sz="3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34435" y="214996"/>
            <a:ext cx="5959740" cy="397759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63501" y="3001612"/>
            <a:ext cx="4993190" cy="348282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36778" y="3626910"/>
            <a:ext cx="3810034" cy="285752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6440" y="780676"/>
            <a:ext cx="4815479" cy="319143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253949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63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-376518" y="742057"/>
            <a:ext cx="6096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/>
            <a:r>
              <a:rPr lang="ru-RU" sz="3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Физкультурный зал</a:t>
            </a:r>
            <a:endParaRPr lang="ru-RU" sz="3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99215" y="0"/>
            <a:ext cx="6642952" cy="422342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6288" y="1953400"/>
            <a:ext cx="5102927" cy="402067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16516" y="3570720"/>
            <a:ext cx="5358432" cy="294938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784245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62651" y="0"/>
            <a:ext cx="3477682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sz="3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Кабинет </a:t>
            </a:r>
          </a:p>
          <a:p>
            <a:pPr lvl="0" algn="ctr"/>
            <a:r>
              <a:rPr lang="ru-RU" sz="3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учителя-логопеда</a:t>
            </a:r>
            <a:endParaRPr lang="ru-RU" sz="3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6991" y="1105647"/>
            <a:ext cx="4549413" cy="341206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92616" y="186219"/>
            <a:ext cx="5737412" cy="430305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66794" y="4059854"/>
            <a:ext cx="3437054" cy="257779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2344" y="3817995"/>
            <a:ext cx="3496570" cy="262242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4488850" y="3711097"/>
            <a:ext cx="3344626" cy="250847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461194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60000"/>
            <a:lumOff val="40000"/>
            <a:alpha val="43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641856" y="1051592"/>
            <a:ext cx="613225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4800" b="1" dirty="0" smtClean="0">
                <a:solidFill>
                  <a:schemeClr val="accent4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Спасибо за внимание</a:t>
            </a:r>
            <a:endParaRPr lang="ru-RU" sz="4800" b="1" dirty="0">
              <a:solidFill>
                <a:schemeClr val="accent4">
                  <a:lumMod val="1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9" name="Picture 5" descr="K:\ФОТО САДА\Sample Pictures\Картинка 69 из 294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75530" y="2156237"/>
            <a:ext cx="4187919" cy="397039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>
            <a:alpha val="38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73500" y="397794"/>
            <a:ext cx="4864100" cy="228728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29600" y="2032"/>
            <a:ext cx="2929467" cy="21971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8615" y="114300"/>
            <a:ext cx="3330830" cy="249812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09503" y="4076495"/>
            <a:ext cx="3596128" cy="258921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57184" y="2199132"/>
            <a:ext cx="3007997" cy="225599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58118" y="2260114"/>
            <a:ext cx="2033874" cy="200753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247866" y="1944638"/>
            <a:ext cx="2839634" cy="213185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158" y="4008568"/>
            <a:ext cx="2997200" cy="22479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63094" y="3959591"/>
            <a:ext cx="3468532" cy="260139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316798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4001" y="1913925"/>
            <a:ext cx="6284100" cy="471307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36966" y="182562"/>
            <a:ext cx="5981701" cy="448627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4" name="Прямоугольник 3"/>
          <p:cNvSpPr/>
          <p:nvPr/>
        </p:nvSpPr>
        <p:spPr>
          <a:xfrm>
            <a:off x="254001" y="401912"/>
            <a:ext cx="6096000" cy="107721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Группа</a:t>
            </a:r>
          </a:p>
          <a:p>
            <a:pPr algn="ctr"/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«Малышок»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306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44300" y="1827775"/>
            <a:ext cx="6212700" cy="465952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3700" y="298450"/>
            <a:ext cx="5715000" cy="42862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4" name="TextBox 3"/>
          <p:cNvSpPr txBox="1"/>
          <p:nvPr/>
        </p:nvSpPr>
        <p:spPr>
          <a:xfrm>
            <a:off x="1565328" y="4997391"/>
            <a:ext cx="3061479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Группа </a:t>
            </a:r>
          </a:p>
          <a:p>
            <a:pPr algn="ctr"/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«Колокольчик»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1835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05500" y="331417"/>
            <a:ext cx="5791200" cy="634274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1800" y="508000"/>
            <a:ext cx="4690533" cy="35179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" name="Прямоугольник 1"/>
          <p:cNvSpPr/>
          <p:nvPr/>
        </p:nvSpPr>
        <p:spPr>
          <a:xfrm>
            <a:off x="0" y="4548710"/>
            <a:ext cx="6096000" cy="1077218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/>
            <a:r>
              <a:rPr lang="ru-RU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Группа </a:t>
            </a:r>
          </a:p>
          <a:p>
            <a:pPr lvl="0" algn="ctr"/>
            <a:r>
              <a:rPr lang="ru-RU" sz="3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«Ласточки»</a:t>
            </a:r>
            <a:endParaRPr lang="ru-RU" sz="3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95061" y="112815"/>
            <a:ext cx="2872180" cy="215413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737811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7501" y="298450"/>
            <a:ext cx="6070600" cy="45529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95900" y="1673225"/>
            <a:ext cx="6375400" cy="47815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4" name="Прямоугольник 3"/>
          <p:cNvSpPr/>
          <p:nvPr/>
        </p:nvSpPr>
        <p:spPr>
          <a:xfrm>
            <a:off x="0" y="5148957"/>
            <a:ext cx="6096000" cy="1077218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/>
            <a:r>
              <a:rPr lang="ru-RU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Группа </a:t>
            </a:r>
          </a:p>
          <a:p>
            <a:pPr lvl="0" algn="ctr"/>
            <a:r>
              <a:rPr lang="ru-RU" sz="3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«Солнышко»</a:t>
            </a:r>
            <a:endParaRPr lang="ru-RU" sz="3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8222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55733" y="1816100"/>
            <a:ext cx="6282267" cy="47117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7133" y="228600"/>
            <a:ext cx="5875867" cy="44069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" name="Прямоугольник 1"/>
          <p:cNvSpPr/>
          <p:nvPr/>
        </p:nvSpPr>
        <p:spPr>
          <a:xfrm>
            <a:off x="-46567" y="5043041"/>
            <a:ext cx="6096000" cy="1077218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/>
            <a:r>
              <a:rPr lang="ru-RU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Группа </a:t>
            </a:r>
          </a:p>
          <a:p>
            <a:pPr lvl="0" algn="ctr"/>
            <a:r>
              <a:rPr lang="ru-RU" sz="3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«Пчелки»</a:t>
            </a:r>
            <a:endParaRPr lang="ru-RU" sz="3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3623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8300" y="1758950"/>
            <a:ext cx="5715000" cy="42862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97501" y="190499"/>
            <a:ext cx="6565900" cy="492442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4" name="Прямоугольник 3"/>
          <p:cNvSpPr/>
          <p:nvPr/>
        </p:nvSpPr>
        <p:spPr>
          <a:xfrm>
            <a:off x="0" y="290065"/>
            <a:ext cx="6096000" cy="1077218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/>
            <a:r>
              <a:rPr lang="ru-RU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Группа </a:t>
            </a:r>
          </a:p>
          <a:p>
            <a:pPr lvl="0" algn="ctr"/>
            <a:r>
              <a:rPr lang="ru-RU" sz="3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«Подсолнушки»</a:t>
            </a:r>
            <a:endParaRPr lang="ru-RU" sz="3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031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Другая 2">
      <a:dk1>
        <a:srgbClr val="010199"/>
      </a:dk1>
      <a:lt1>
        <a:srgbClr val="FFFFFF"/>
      </a:lt1>
      <a:dk2>
        <a:srgbClr val="000099"/>
      </a:dk2>
      <a:lt2>
        <a:srgbClr val="FFFFFF"/>
      </a:lt2>
      <a:accent1>
        <a:srgbClr val="33CCCC"/>
      </a:accent1>
      <a:accent2>
        <a:srgbClr val="00C600"/>
      </a:accent2>
      <a:accent3>
        <a:srgbClr val="AAAACA"/>
      </a:accent3>
      <a:accent4>
        <a:srgbClr val="DADADA"/>
      </a:accent4>
      <a:accent5>
        <a:srgbClr val="ADE2E2"/>
      </a:accent5>
      <a:accent6>
        <a:srgbClr val="00B300"/>
      </a:accent6>
      <a:hlink>
        <a:srgbClr val="FFCC00"/>
      </a:hlink>
      <a:folHlink>
        <a:srgbClr val="B7B7FF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391</TotalTime>
  <Words>113</Words>
  <Application>Microsoft Office PowerPoint</Application>
  <PresentationFormat>Широкоэкранный</PresentationFormat>
  <Paragraphs>51</Paragraphs>
  <Slides>28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28</vt:i4>
      </vt:variant>
    </vt:vector>
  </HeadingPairs>
  <TitlesOfParts>
    <vt:vector size="33" baseType="lpstr">
      <vt:lpstr>Arial</vt:lpstr>
      <vt:lpstr>Calibri</vt:lpstr>
      <vt:lpstr>Calibri Light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diakov.net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RePack by Diakov</dc:creator>
  <cp:lastModifiedBy>opc984@mail.ru</cp:lastModifiedBy>
  <cp:revision>41</cp:revision>
  <dcterms:created xsi:type="dcterms:W3CDTF">2015-06-17T06:44:47Z</dcterms:created>
  <dcterms:modified xsi:type="dcterms:W3CDTF">2015-06-27T09:59:50Z</dcterms:modified>
</cp:coreProperties>
</file>