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8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4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2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1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8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2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5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6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7C70-C638-44EB-80D4-20C23E1C3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8AEB-0C4C-4988-9980-F35442FCE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462/21119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73" y="1944651"/>
            <a:ext cx="1142985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говоруны» </a:t>
            </a: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групп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компенсирующей направленности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«Фантазеры» и «Звездочка»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462/21119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222" y="1327627"/>
            <a:ext cx="112615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Маленькие говоруны» – конкурс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решили провести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детей групп компенсирующей направленности «Звездочка» и «Фантазеры».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конкурсу готовились все – и дети, и родители, и воспитатели групп,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 учителя-логопеды. Задание было непростое. Учителя-логопеды разработали положение,  помогли детям выбрать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дома ребенок выучил и нарисовал к ней рисунок.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говорун должен был проговорить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раза,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раз увеличивая темп.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 победители и те, у кого  чуть – чуть не получилось.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все поняли, что есть к чему стремиться.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всем успехов!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462/21119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1376112"/>
            <a:ext cx="7299158" cy="4105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1895" y="2294021"/>
            <a:ext cx="32197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Нелегкая победа!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462/21119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8" y="1263316"/>
            <a:ext cx="7700210" cy="4331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89" y="1724461"/>
            <a:ext cx="2191550" cy="3409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94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462/21119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/>
          <a:stretch/>
        </p:blipFill>
        <p:spPr>
          <a:xfrm>
            <a:off x="850231" y="1305928"/>
            <a:ext cx="8325854" cy="3958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18092" y="2261937"/>
            <a:ext cx="2731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молодцы!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132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3</cp:revision>
  <dcterms:created xsi:type="dcterms:W3CDTF">2017-05-04T05:16:13Z</dcterms:created>
  <dcterms:modified xsi:type="dcterms:W3CDTF">2017-05-04T05:27:22Z</dcterms:modified>
</cp:coreProperties>
</file>