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7" r:id="rId2"/>
    <p:sldId id="263" r:id="rId3"/>
    <p:sldId id="258" r:id="rId4"/>
    <p:sldId id="259" r:id="rId5"/>
    <p:sldId id="260" r:id="rId6"/>
    <p:sldId id="268" r:id="rId7"/>
    <p:sldId id="261" r:id="rId8"/>
    <p:sldId id="262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398B5093-28BD-4DC7-9E08-B447D6235701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487AF6D-D29C-4F4E-803C-FA2BE62CAAC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25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5093-28BD-4DC7-9E08-B447D6235701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AF6D-D29C-4F4E-803C-FA2BE62CA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805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5093-28BD-4DC7-9E08-B447D6235701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AF6D-D29C-4F4E-803C-FA2BE62CAAC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259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5093-28BD-4DC7-9E08-B447D6235701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AF6D-D29C-4F4E-803C-FA2BE62CAAC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585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5093-28BD-4DC7-9E08-B447D6235701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AF6D-D29C-4F4E-803C-FA2BE62CA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786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5093-28BD-4DC7-9E08-B447D6235701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AF6D-D29C-4F4E-803C-FA2BE62CAAC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421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5093-28BD-4DC7-9E08-B447D6235701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AF6D-D29C-4F4E-803C-FA2BE62CAAC2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17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5093-28BD-4DC7-9E08-B447D6235701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AF6D-D29C-4F4E-803C-FA2BE62CAAC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820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5093-28BD-4DC7-9E08-B447D6235701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AF6D-D29C-4F4E-803C-FA2BE62CAAC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05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5093-28BD-4DC7-9E08-B447D6235701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AF6D-D29C-4F4E-803C-FA2BE62CA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56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5093-28BD-4DC7-9E08-B447D6235701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AF6D-D29C-4F4E-803C-FA2BE62CAAC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50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5093-28BD-4DC7-9E08-B447D6235701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AF6D-D29C-4F4E-803C-FA2BE62CA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767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5093-28BD-4DC7-9E08-B447D6235701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AF6D-D29C-4F4E-803C-FA2BE62CAAC2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630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5093-28BD-4DC7-9E08-B447D6235701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AF6D-D29C-4F4E-803C-FA2BE62CAAC2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019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5093-28BD-4DC7-9E08-B447D6235701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AF6D-D29C-4F4E-803C-FA2BE62CA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55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5093-28BD-4DC7-9E08-B447D6235701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AF6D-D29C-4F4E-803C-FA2BE62CAAC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089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B5093-28BD-4DC7-9E08-B447D6235701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7AF6D-D29C-4F4E-803C-FA2BE62CA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79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98B5093-28BD-4DC7-9E08-B447D6235701}" type="datetimeFigureOut">
              <a:rPr lang="ru-RU" smtClean="0"/>
              <a:t>03.05.2017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487AF6D-D29C-4F4E-803C-FA2BE62CAA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08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7700" y="1714500"/>
            <a:ext cx="7576113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chemeClr val="accent1">
                    <a:lumMod val="75000"/>
                  </a:schemeClr>
                </a:solidFill>
              </a:rPr>
              <a:t>ОСЕННЯЯ ФАНТАЗИЯ</a:t>
            </a:r>
          </a:p>
          <a:p>
            <a:endParaRPr lang="ru-RU" dirty="0" smtClean="0"/>
          </a:p>
          <a:p>
            <a:endParaRPr lang="ru-RU" sz="3200" dirty="0"/>
          </a:p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ТВОРЧЕСКАЯ ВЫСТАВКА ПОДЕЛОК </a:t>
            </a:r>
          </a:p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</a:rPr>
              <a:t>ИЗ ПРИРОДНОГО МАТЕРИАЛА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86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657652"/>
            <a:ext cx="3765064" cy="5503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 r="35859"/>
          <a:stretch/>
        </p:blipFill>
        <p:spPr>
          <a:xfrm>
            <a:off x="6108700" y="1181100"/>
            <a:ext cx="4610100" cy="4667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1355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718344"/>
            <a:ext cx="9492544" cy="5339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079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300" y="2565400"/>
            <a:ext cx="88265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 !</a:t>
            </a:r>
          </a:p>
          <a:p>
            <a:pPr algn="ctr"/>
            <a:endParaRPr lang="ru-RU" sz="6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НОВЫХ ВСТРЕЧ!</a:t>
            </a:r>
            <a:endParaRPr lang="ru-RU" sz="6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741" r="70655" b="20741"/>
          <a:stretch/>
        </p:blipFill>
        <p:spPr>
          <a:xfrm>
            <a:off x="850900" y="711200"/>
            <a:ext cx="3251200" cy="2984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5138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5" t="673" r="14647" b="-673"/>
          <a:stretch/>
        </p:blipFill>
        <p:spPr>
          <a:xfrm>
            <a:off x="838200" y="909544"/>
            <a:ext cx="6311900" cy="4976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0" y="921141"/>
            <a:ext cx="3759200" cy="4965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4001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1219200" y="571500"/>
            <a:ext cx="9359900" cy="565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026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4" r="7828"/>
          <a:stretch/>
        </p:blipFill>
        <p:spPr>
          <a:xfrm>
            <a:off x="838200" y="873252"/>
            <a:ext cx="6705600" cy="4978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7"/>
          <a:stretch/>
        </p:blipFill>
        <p:spPr>
          <a:xfrm>
            <a:off x="8137922" y="728726"/>
            <a:ext cx="3190265" cy="5267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153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6" r="17689"/>
          <a:stretch/>
        </p:blipFill>
        <p:spPr>
          <a:xfrm>
            <a:off x="1054100" y="891380"/>
            <a:ext cx="5765800" cy="5007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8"/>
          <a:stretch/>
        </p:blipFill>
        <p:spPr>
          <a:xfrm>
            <a:off x="7559277" y="755053"/>
            <a:ext cx="3207544" cy="5280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3183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26"/>
          <a:stretch/>
        </p:blipFill>
        <p:spPr>
          <a:xfrm>
            <a:off x="952500" y="1244600"/>
            <a:ext cx="10439400" cy="4538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393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800101"/>
            <a:ext cx="9258300" cy="5207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683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841374"/>
            <a:ext cx="9251246" cy="5203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918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35000"/>
            <a:ext cx="9563100" cy="5379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030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</TotalTime>
  <Words>14</Words>
  <Application>Microsoft Office PowerPoint</Application>
  <PresentationFormat>Широкоэкранный</PresentationFormat>
  <Paragraphs>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Garamond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Vera</dc:creator>
  <cp:lastModifiedBy>Vera</cp:lastModifiedBy>
  <cp:revision>4</cp:revision>
  <dcterms:created xsi:type="dcterms:W3CDTF">2017-05-03T18:29:29Z</dcterms:created>
  <dcterms:modified xsi:type="dcterms:W3CDTF">2017-05-03T18:54:47Z</dcterms:modified>
</cp:coreProperties>
</file>