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64" r:id="rId11"/>
    <p:sldId id="267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4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9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2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7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7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4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2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4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F3A2-14D1-4D61-8C5E-846E6665432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E350-FA58-4FEF-8B60-6A5B82655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0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6700" y="2236232"/>
            <a:ext cx="886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ДЕТСКОГО ТВОРЧЕСТВА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ЭТАПА РАЙОННОГО КОНКУРСА «ДОРОГА И МЫ»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1" y="1114025"/>
            <a:ext cx="7050469" cy="46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274312"/>
            <a:ext cx="5842000" cy="4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8704" r="7508" b="6666"/>
          <a:stretch/>
        </p:blipFill>
        <p:spPr>
          <a:xfrm>
            <a:off x="2578099" y="1165101"/>
            <a:ext cx="6083301" cy="45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/>
        </p:blipFill>
        <p:spPr>
          <a:xfrm>
            <a:off x="2540000" y="1222128"/>
            <a:ext cx="6146800" cy="44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/>
          <a:stretch/>
        </p:blipFill>
        <p:spPr>
          <a:xfrm>
            <a:off x="2832100" y="1171575"/>
            <a:ext cx="58674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7"/>
          <a:stretch/>
        </p:blipFill>
        <p:spPr>
          <a:xfrm>
            <a:off x="2730500" y="1530350"/>
            <a:ext cx="6337300" cy="37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14142"/>
          <a:stretch/>
        </p:blipFill>
        <p:spPr>
          <a:xfrm>
            <a:off x="2552700" y="1270567"/>
            <a:ext cx="5969000" cy="4316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30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270000"/>
            <a:ext cx="7226300" cy="40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7633" r="11491" b="8373"/>
          <a:stretch/>
        </p:blipFill>
        <p:spPr>
          <a:xfrm>
            <a:off x="2114550" y="1289775"/>
            <a:ext cx="7683500" cy="42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300162"/>
            <a:ext cx="75692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19318"/>
          <a:stretch/>
        </p:blipFill>
        <p:spPr>
          <a:xfrm>
            <a:off x="2984500" y="1388714"/>
            <a:ext cx="5092700" cy="40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/>
          <a:stretch/>
        </p:blipFill>
        <p:spPr>
          <a:xfrm>
            <a:off x="2673350" y="1218538"/>
            <a:ext cx="6845300" cy="44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9" y="1318259"/>
            <a:ext cx="5821403" cy="42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41" y="1282350"/>
            <a:ext cx="5609559" cy="42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Office PowerPoint</Application>
  <PresentationFormat>Широкоэкранный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3</cp:revision>
  <dcterms:created xsi:type="dcterms:W3CDTF">2017-05-03T19:11:15Z</dcterms:created>
  <dcterms:modified xsi:type="dcterms:W3CDTF">2017-05-03T19:21:12Z</dcterms:modified>
</cp:coreProperties>
</file>