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9" r:id="rId4"/>
    <p:sldId id="260" r:id="rId5"/>
    <p:sldId id="262" r:id="rId6"/>
    <p:sldId id="263" r:id="rId7"/>
    <p:sldId id="265" r:id="rId8"/>
    <p:sldId id="261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C5C5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2130425"/>
            <a:ext cx="6192688" cy="1470025"/>
          </a:xfrm>
        </p:spPr>
        <p:txBody>
          <a:bodyPr>
            <a:normAutofit/>
          </a:bodyPr>
          <a:lstStyle>
            <a:lvl1pPr>
              <a:defRPr sz="60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075" y="3886200"/>
            <a:ext cx="61560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5C5C5C"/>
                </a:solidFill>
                <a:latin typeface="Monotype Corsiva" panose="03010101010201010101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Шаблон Дети\Осн.31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79512" y="4519480"/>
            <a:ext cx="1142005" cy="20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истратор\Desktop\Шаблон Дети\Осн. 3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 flipH="1">
            <a:off x="7795862" y="4600505"/>
            <a:ext cx="1142005" cy="20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51284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\Desktop\Шаблон Дети\Нов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0386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1097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8" r:id="rId4"/>
  </p:sldLayoutIdLst>
  <p:txStyles>
    <p:titleStyle>
      <a:lvl1pPr algn="ctr" defTabSz="914400" rtl="0" eaLnBrk="1" latinLnBrk="0" hangingPunct="1">
        <a:spcBef>
          <a:spcPct val="0"/>
        </a:spcBef>
        <a:buNone/>
        <a:defRPr lang="ru-RU" sz="5400" b="1" kern="1200" cap="none" spc="0" dirty="0">
          <a:ln w="17780" cmpd="sng">
            <a:solidFill>
              <a:srgbClr val="FFFFFF"/>
            </a:solidFill>
            <a:prstDash val="solid"/>
            <a:miter lim="800000"/>
          </a:ln>
          <a:solidFill>
            <a:schemeClr val="accent3">
              <a:lumMod val="50000"/>
            </a:schemeClr>
          </a:solidFill>
          <a:effectLst>
            <a:outerShdw blurRad="50800" algn="tl" rotWithShape="0">
              <a:srgbClr val="000000"/>
            </a:outerShdw>
          </a:effectLst>
          <a:latin typeface="Monotype Corsiva" panose="03010101010201010101" pitchFamily="66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1500174"/>
            <a:ext cx="6192688" cy="2012955"/>
          </a:xfrm>
        </p:spPr>
        <p:txBody>
          <a:bodyPr>
            <a:normAutofit fontScale="90000"/>
          </a:bodyPr>
          <a:lstStyle/>
          <a:p>
            <a:r>
              <a:rPr lang="ru-RU" sz="4000" b="0" dirty="0" smtClean="0">
                <a:ln w="17780" cmpd="sng">
                  <a:noFill/>
                  <a:prstDash val="solid"/>
                  <a:miter lim="800000"/>
                </a:ln>
                <a:solidFill>
                  <a:srgbClr val="0070C0"/>
                </a:solidFill>
              </a:rPr>
              <a:t>Наличие необходимых условий для охраны и укрепления здоровья, организации питания воспитанников</a:t>
            </a:r>
            <a:endParaRPr lang="ru-RU" sz="4000" b="0" dirty="0">
              <a:ln w="17780" cmpd="sng">
                <a:noFill/>
                <a:prstDash val="solid"/>
                <a:miter lim="800000"/>
              </a:ln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04" y="3571876"/>
            <a:ext cx="5143536" cy="250033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Наличие:</a:t>
            </a:r>
          </a:p>
          <a:p>
            <a:pPr algn="l">
              <a:buFont typeface="Arial" pitchFamily="34" charset="0"/>
              <a:buChar char="•"/>
            </a:pPr>
            <a:r>
              <a:rPr lang="ru-RU" sz="1800" dirty="0" smtClean="0">
                <a:solidFill>
                  <a:srgbClr val="0070C0"/>
                </a:solidFill>
              </a:rPr>
              <a:t>Спортивного зала</a:t>
            </a:r>
          </a:p>
          <a:p>
            <a:pPr algn="l">
              <a:buFont typeface="Arial" pitchFamily="34" charset="0"/>
              <a:buChar char="•"/>
            </a:pPr>
            <a:r>
              <a:rPr lang="ru-RU" sz="1800" dirty="0" smtClean="0">
                <a:solidFill>
                  <a:srgbClr val="0070C0"/>
                </a:solidFill>
              </a:rPr>
              <a:t>Спортивной площадки на территории</a:t>
            </a:r>
          </a:p>
          <a:p>
            <a:pPr algn="l">
              <a:buFont typeface="Arial" pitchFamily="34" charset="0"/>
              <a:buChar char="•"/>
            </a:pPr>
            <a:r>
              <a:rPr lang="ru-RU" sz="1800" dirty="0" smtClean="0">
                <a:solidFill>
                  <a:srgbClr val="0070C0"/>
                </a:solidFill>
              </a:rPr>
              <a:t>Сухой бассейн</a:t>
            </a:r>
          </a:p>
          <a:p>
            <a:pPr algn="l">
              <a:buFont typeface="Arial" pitchFamily="34" charset="0"/>
              <a:buChar char="•"/>
            </a:pPr>
            <a:r>
              <a:rPr lang="ru-RU" sz="1800" dirty="0" smtClean="0">
                <a:solidFill>
                  <a:srgbClr val="0070C0"/>
                </a:solidFill>
              </a:rPr>
              <a:t>Лицензированного медицинского кабинета</a:t>
            </a:r>
          </a:p>
          <a:p>
            <a:pPr algn="l">
              <a:buFont typeface="Arial" pitchFamily="34" charset="0"/>
              <a:buChar char="•"/>
            </a:pPr>
            <a:r>
              <a:rPr lang="ru-RU" sz="1800" dirty="0" smtClean="0">
                <a:solidFill>
                  <a:srgbClr val="0070C0"/>
                </a:solidFill>
              </a:rPr>
              <a:t>Специализированных кабинетов по охране и укреплению здоровья</a:t>
            </a:r>
          </a:p>
          <a:p>
            <a:pPr algn="l">
              <a:buFont typeface="Arial" pitchFamily="34" charset="0"/>
              <a:buChar char="•"/>
            </a:pPr>
            <a:r>
              <a:rPr lang="ru-RU" sz="1800" dirty="0" smtClean="0">
                <a:solidFill>
                  <a:srgbClr val="0070C0"/>
                </a:solidFill>
              </a:rPr>
              <a:t>Пищеблока</a:t>
            </a:r>
          </a:p>
          <a:p>
            <a:pPr algn="l">
              <a:buFont typeface="Arial" pitchFamily="34" charset="0"/>
              <a:buChar char="•"/>
            </a:pPr>
            <a:r>
              <a:rPr lang="ru-RU" sz="1800" dirty="0" smtClean="0">
                <a:solidFill>
                  <a:srgbClr val="0070C0"/>
                </a:solidFill>
              </a:rPr>
              <a:t>Организация питания в соответствии с десятидневным цикличным меню</a:t>
            </a:r>
            <a:endParaRPr lang="ru-RU" sz="1800" dirty="0">
              <a:solidFill>
                <a:srgbClr val="0070C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13508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0" descr="WP_20170503_00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57620" y="214290"/>
            <a:ext cx="5086350" cy="2857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Admin\Documents\ФОТО\фото детского сада\DSCN38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2643182"/>
            <a:ext cx="5163177" cy="3872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C:\Users\Admin\Documents\ФОТО\фото детского сада\DSCN38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500042"/>
            <a:ext cx="2425345" cy="1819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53699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8578" y="2645357"/>
            <a:ext cx="2280812" cy="17106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4043" y="2967190"/>
            <a:ext cx="3600400" cy="270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6325" y="4725144"/>
            <a:ext cx="4267200" cy="1914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671" y="188640"/>
            <a:ext cx="4580705" cy="25766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475" t="32200" b="17401"/>
          <a:stretch/>
        </p:blipFill>
        <p:spPr>
          <a:xfrm>
            <a:off x="5089552" y="259955"/>
            <a:ext cx="2099838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67642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wnloads\z_b0b026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214290"/>
            <a:ext cx="4553505" cy="3333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C:\Users\Admin\Documents\ФОТО\фото детского сада\DSC0411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57356" y="3286124"/>
            <a:ext cx="4191030" cy="3143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53699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70510_160417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57158" y="928670"/>
            <a:ext cx="4286280" cy="2411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 descr="20170510_160411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500166" y="3857628"/>
            <a:ext cx="3429023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20170511_090716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5400000">
            <a:off x="4278310" y="1079484"/>
            <a:ext cx="3302023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20170511_090727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rot="5400000">
            <a:off x="4520668" y="3837522"/>
            <a:ext cx="3500398" cy="1968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67642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_0115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5572132" y="285728"/>
            <a:ext cx="1357322" cy="1693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 descr="DSC_0097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363236" y="236103"/>
            <a:ext cx="2279320" cy="2099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 descr="16.jpg"/>
          <p:cNvPicPr>
            <a:picLocks noChangeAspect="1"/>
          </p:cNvPicPr>
          <p:nvPr/>
        </p:nvPicPr>
        <p:blipFill>
          <a:blip r:embed="rId4" cstate="email">
            <a:lum bright="-30000" contrast="-20000"/>
          </a:blip>
          <a:stretch>
            <a:fillRect/>
          </a:stretch>
        </p:blipFill>
        <p:spPr>
          <a:xfrm>
            <a:off x="4429124" y="4429132"/>
            <a:ext cx="2746372" cy="2059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DSC_0101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1502896" y="2456680"/>
            <a:ext cx="2637128" cy="42726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DSC_0104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4500562" y="1643050"/>
            <a:ext cx="2786082" cy="2571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DSC_0099.JP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3230322" y="267953"/>
            <a:ext cx="1819403" cy="1857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67642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70510_164240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rot="5400000">
            <a:off x="557749" y="2042651"/>
            <a:ext cx="5842042" cy="3286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188640"/>
            <a:ext cx="5004048" cy="28147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400" r="20863"/>
          <a:stretch/>
        </p:blipFill>
        <p:spPr>
          <a:xfrm>
            <a:off x="5309828" y="3205786"/>
            <a:ext cx="2376264" cy="32025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53699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3120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0" dirty="0" smtClean="0">
                <a:ln w="17780" cmpd="sng">
                  <a:noFill/>
                  <a:prstDash val="solid"/>
                  <a:miter lim="800000"/>
                </a:ln>
              </a:rPr>
              <a:t>Десятидневное цикличное меню</a:t>
            </a:r>
            <a:endParaRPr lang="ru-RU" b="0" dirty="0">
              <a:ln w="17780" cmpd="sng">
                <a:noFill/>
                <a:prstDash val="solid"/>
                <a:miter lim="800000"/>
              </a:ln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2500306"/>
            <a:ext cx="8181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 </a:t>
            </a:r>
          </a:p>
          <a:p>
            <a:r>
              <a:rPr lang="en-US" sz="1200" dirty="0"/>
              <a:t> 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016030" y="1459707"/>
            <a:ext cx="4258778" cy="57284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539470" y="2237395"/>
            <a:ext cx="3384375" cy="53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5401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46</Words>
  <Application>Microsoft Office PowerPoint</Application>
  <PresentationFormat>Экран (4:3)</PresentationFormat>
  <Paragraphs>12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Наличие необходимых условий для охраны и укрепления здоровья, организации питания воспитанников</vt:lpstr>
      <vt:lpstr>Слайд 2</vt:lpstr>
      <vt:lpstr>Слайд 3</vt:lpstr>
      <vt:lpstr>Слайд 4</vt:lpstr>
      <vt:lpstr>Слайд 5</vt:lpstr>
      <vt:lpstr>Слайд 6</vt:lpstr>
      <vt:lpstr>Слайд 7</vt:lpstr>
      <vt:lpstr>Десятидневное цикличное меню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Admin</cp:lastModifiedBy>
  <cp:revision>18</cp:revision>
  <dcterms:created xsi:type="dcterms:W3CDTF">2017-04-29T11:47:55Z</dcterms:created>
  <dcterms:modified xsi:type="dcterms:W3CDTF">2017-05-15T10:52:44Z</dcterms:modified>
</cp:coreProperties>
</file>