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87" r:id="rId4"/>
    <p:sldId id="257" r:id="rId5"/>
    <p:sldId id="286" r:id="rId6"/>
    <p:sldId id="28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61" autoAdjust="0"/>
    <p:restoredTop sz="98592" autoAdjust="0"/>
  </p:normalViewPr>
  <p:slideViewPr>
    <p:cSldViewPr snapToGrid="0">
      <p:cViewPr varScale="1">
        <p:scale>
          <a:sx n="56" d="100"/>
          <a:sy n="56" d="100"/>
        </p:scale>
        <p:origin x="7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EA3-482E-4050-8485-F91918FAEB49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DB4F-219D-43D3-83AC-4E6EB5B4D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9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EA3-482E-4050-8485-F91918FAEB49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DB4F-219D-43D3-83AC-4E6EB5B4D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3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EA3-482E-4050-8485-F91918FAEB49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DB4F-219D-43D3-83AC-4E6EB5B4D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6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EA3-482E-4050-8485-F91918FAEB49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DB4F-219D-43D3-83AC-4E6EB5B4D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4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EA3-482E-4050-8485-F91918FAEB49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DB4F-219D-43D3-83AC-4E6EB5B4D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5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EA3-482E-4050-8485-F91918FAEB49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DB4F-219D-43D3-83AC-4E6EB5B4D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82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EA3-482E-4050-8485-F91918FAEB49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DB4F-219D-43D3-83AC-4E6EB5B4D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1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EA3-482E-4050-8485-F91918FAEB49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DB4F-219D-43D3-83AC-4E6EB5B4D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1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EA3-482E-4050-8485-F91918FAEB49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DB4F-219D-43D3-83AC-4E6EB5B4D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6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EA3-482E-4050-8485-F91918FAEB49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DB4F-219D-43D3-83AC-4E6EB5B4D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EA3-482E-4050-8485-F91918FAEB49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DB4F-219D-43D3-83AC-4E6EB5B4D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4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22EA3-482E-4050-8485-F91918FAEB49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5DB4F-219D-43D3-83AC-4E6EB5B4D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562" y="1587500"/>
            <a:ext cx="9814610" cy="2958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Санкт-Петербургское государственное автономное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№125 комбинированного вида 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Выборгского района Санкт-Петербурга»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814" y="106040"/>
            <a:ext cx="3731816" cy="2798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1" y="3637535"/>
            <a:ext cx="4100512" cy="3075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32" y="363503"/>
            <a:ext cx="3934505" cy="2950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1080" y="148844"/>
            <a:ext cx="2810799" cy="2989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953" y="4082478"/>
            <a:ext cx="3536592" cy="2652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576" y="3745088"/>
            <a:ext cx="3957108" cy="2967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889" y="1716277"/>
            <a:ext cx="2481748" cy="2447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637" y="1870773"/>
            <a:ext cx="3822700" cy="20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1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4" y="213502"/>
            <a:ext cx="5497904" cy="4123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21" y="444258"/>
            <a:ext cx="4882554" cy="3661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52" y="3502326"/>
            <a:ext cx="3784120" cy="2838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57" y="3502326"/>
            <a:ext cx="4269355" cy="3202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50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3500" y="397794"/>
            <a:ext cx="4864100" cy="2287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2032"/>
            <a:ext cx="2929467" cy="2197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15" y="114300"/>
            <a:ext cx="3330830" cy="2498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9503" y="4076495"/>
            <a:ext cx="3596128" cy="2589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184" y="2199132"/>
            <a:ext cx="3007997" cy="2255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118" y="2260114"/>
            <a:ext cx="2033874" cy="2007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7866" y="1944638"/>
            <a:ext cx="2839634" cy="2131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" y="4008568"/>
            <a:ext cx="2997200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094" y="3959591"/>
            <a:ext cx="3468532" cy="2601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67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69" y="241541"/>
            <a:ext cx="5285117" cy="3963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139" y="3669865"/>
            <a:ext cx="4081372" cy="3061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0" y="267421"/>
            <a:ext cx="5250611" cy="3937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71" y="3369829"/>
            <a:ext cx="4515210" cy="3386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88" y="2444915"/>
            <a:ext cx="3427561" cy="2570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98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856" y="1051592"/>
            <a:ext cx="6132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K:\ФОТО САДА\Sample Pictures\Картинка 69 из 2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530" y="2156237"/>
            <a:ext cx="4187919" cy="3970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B7B7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20</Words>
  <Application>Microsoft Office PowerPoint</Application>
  <PresentationFormat>Широкоэкранный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Vera</cp:lastModifiedBy>
  <cp:revision>43</cp:revision>
  <dcterms:created xsi:type="dcterms:W3CDTF">2015-06-17T06:44:47Z</dcterms:created>
  <dcterms:modified xsi:type="dcterms:W3CDTF">2017-05-03T21:50:11Z</dcterms:modified>
</cp:coreProperties>
</file>